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4E84D-8C10-4D9E-B6B4-1B06BEBD1B95}" type="datetimeFigureOut">
              <a:rPr lang="hu-HU" smtClean="0"/>
              <a:t>2011.06.10.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20F80-5700-4B57-BEA4-82444D10EF4A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yamatábra: Mágneslemez 5"/>
          <p:cNvSpPr/>
          <p:nvPr/>
        </p:nvSpPr>
        <p:spPr>
          <a:xfrm>
            <a:off x="3059832" y="1412776"/>
            <a:ext cx="2088232" cy="100811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3563888" y="1844824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dirty="0" smtClean="0"/>
              <a:t>Brahmanák (papok)</a:t>
            </a:r>
            <a:endParaRPr lang="hu-HU" sz="1200" dirty="0"/>
          </a:p>
        </p:txBody>
      </p:sp>
      <p:cxnSp>
        <p:nvCxnSpPr>
          <p:cNvPr id="12" name="Egyenes összekötő 11"/>
          <p:cNvCxnSpPr>
            <a:stCxn id="6" idx="3"/>
          </p:cNvCxnSpPr>
          <p:nvPr/>
        </p:nvCxnSpPr>
        <p:spPr>
          <a:xfrm rot="16200000" flipH="1">
            <a:off x="3905926" y="2618910"/>
            <a:ext cx="432048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lyamatábra: Mágneslemez 12"/>
          <p:cNvSpPr/>
          <p:nvPr/>
        </p:nvSpPr>
        <p:spPr>
          <a:xfrm>
            <a:off x="2987824" y="2852936"/>
            <a:ext cx="2160240" cy="86409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Szövegdoboz 13"/>
          <p:cNvSpPr txBox="1"/>
          <p:nvPr/>
        </p:nvSpPr>
        <p:spPr>
          <a:xfrm>
            <a:off x="3635896" y="314096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dirty="0" smtClean="0"/>
              <a:t>Ksatriják (harcosok)</a:t>
            </a:r>
            <a:endParaRPr lang="hu-HU" sz="1200" dirty="0"/>
          </a:p>
        </p:txBody>
      </p:sp>
      <p:cxnSp>
        <p:nvCxnSpPr>
          <p:cNvPr id="16" name="Egyenes összekötő 15"/>
          <p:cNvCxnSpPr>
            <a:stCxn id="13" idx="3"/>
          </p:cNvCxnSpPr>
          <p:nvPr/>
        </p:nvCxnSpPr>
        <p:spPr>
          <a:xfrm rot="5400000">
            <a:off x="3779912" y="4005064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lyamatábra: Mágneslemez 16"/>
          <p:cNvSpPr/>
          <p:nvPr/>
        </p:nvSpPr>
        <p:spPr>
          <a:xfrm>
            <a:off x="3131840" y="4293096"/>
            <a:ext cx="1944216" cy="79208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Szövegdoboz 17"/>
          <p:cNvSpPr txBox="1"/>
          <p:nvPr/>
        </p:nvSpPr>
        <p:spPr>
          <a:xfrm>
            <a:off x="3563888" y="458112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dirty="0" smtClean="0"/>
              <a:t>Vaisják (dolgozók)</a:t>
            </a:r>
            <a:endParaRPr lang="hu-HU" sz="1200" dirty="0"/>
          </a:p>
        </p:txBody>
      </p:sp>
      <p:cxnSp>
        <p:nvCxnSpPr>
          <p:cNvPr id="20" name="Egyenes összekötő 19"/>
          <p:cNvCxnSpPr>
            <a:stCxn id="17" idx="3"/>
          </p:cNvCxnSpPr>
          <p:nvPr/>
        </p:nvCxnSpPr>
        <p:spPr>
          <a:xfrm rot="16200000" flipH="1">
            <a:off x="3797914" y="5391218"/>
            <a:ext cx="64807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lyamatábra: Mágneslemez 20"/>
          <p:cNvSpPr/>
          <p:nvPr/>
        </p:nvSpPr>
        <p:spPr>
          <a:xfrm>
            <a:off x="3275856" y="5733256"/>
            <a:ext cx="1800200" cy="79208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Szövegdoboz 21"/>
          <p:cNvSpPr txBox="1"/>
          <p:nvPr/>
        </p:nvSpPr>
        <p:spPr>
          <a:xfrm>
            <a:off x="3707904" y="6093296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dirty="0" smtClean="0"/>
              <a:t>Súdrák (szolgák)</a:t>
            </a:r>
            <a:endParaRPr lang="hu-HU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</Words>
  <Application>Microsoft Office PowerPoint</Application>
  <PresentationFormat>Diavetítés a képernyőre (4:3 oldalarány)</PresentationFormat>
  <Paragraphs>4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Office-téma</vt:lpstr>
      <vt:lpstr>1. dia</vt:lpstr>
    </vt:vector>
  </TitlesOfParts>
  <Company>Jura Hungária Kft.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Kriszti</dc:creator>
  <cp:lastModifiedBy>Kriszti</cp:lastModifiedBy>
  <cp:revision>1</cp:revision>
  <dcterms:created xsi:type="dcterms:W3CDTF">2011-06-10T06:04:54Z</dcterms:created>
  <dcterms:modified xsi:type="dcterms:W3CDTF">2011-06-10T06:14:49Z</dcterms:modified>
</cp:coreProperties>
</file>